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2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5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8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30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2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19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8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2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0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7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74619-1B60-472C-A9AC-8B9E021AFE79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D2813-2A03-482D-813E-8326E29F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6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3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65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8915400" cy="5257800"/>
          </a:xfrm>
        </p:spPr>
      </p:pic>
    </p:spTree>
    <p:extLst>
      <p:ext uri="{BB962C8B-B14F-4D97-AF65-F5344CB8AC3E}">
        <p14:creationId xmlns:p14="http://schemas.microsoft.com/office/powerpoint/2010/main" val="2222540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2</cp:revision>
  <dcterms:created xsi:type="dcterms:W3CDTF">2012-10-02T16:40:14Z</dcterms:created>
  <dcterms:modified xsi:type="dcterms:W3CDTF">2012-10-02T16:51:58Z</dcterms:modified>
</cp:coreProperties>
</file>